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  <p:sldMasterId id="2147483801" r:id="rId2"/>
  </p:sldMasterIdLst>
  <p:notesMasterIdLst>
    <p:notesMasterId r:id="rId53"/>
  </p:notesMasterIdLst>
  <p:sldIdLst>
    <p:sldId id="257" r:id="rId3"/>
    <p:sldId id="322" r:id="rId4"/>
    <p:sldId id="473" r:id="rId5"/>
    <p:sldId id="474" r:id="rId6"/>
    <p:sldId id="475" r:id="rId7"/>
    <p:sldId id="337" r:id="rId8"/>
    <p:sldId id="342" r:id="rId9"/>
    <p:sldId id="469" r:id="rId10"/>
    <p:sldId id="470" r:id="rId11"/>
    <p:sldId id="476" r:id="rId12"/>
    <p:sldId id="331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65" r:id="rId21"/>
    <p:sldId id="466" r:id="rId22"/>
    <p:sldId id="467" r:id="rId23"/>
    <p:sldId id="468" r:id="rId24"/>
    <p:sldId id="371" r:id="rId25"/>
    <p:sldId id="372" r:id="rId26"/>
    <p:sldId id="432" r:id="rId27"/>
    <p:sldId id="471" r:id="rId28"/>
    <p:sldId id="472" r:id="rId29"/>
    <p:sldId id="430" r:id="rId30"/>
    <p:sldId id="373" r:id="rId31"/>
    <p:sldId id="375" r:id="rId32"/>
    <p:sldId id="378" r:id="rId33"/>
    <p:sldId id="379" r:id="rId34"/>
    <p:sldId id="380" r:id="rId35"/>
    <p:sldId id="382" r:id="rId36"/>
    <p:sldId id="383" r:id="rId37"/>
    <p:sldId id="387" r:id="rId38"/>
    <p:sldId id="388" r:id="rId39"/>
    <p:sldId id="436" r:id="rId40"/>
    <p:sldId id="437" r:id="rId41"/>
    <p:sldId id="438" r:id="rId42"/>
    <p:sldId id="441" r:id="rId43"/>
    <p:sldId id="442" r:id="rId44"/>
    <p:sldId id="443" r:id="rId45"/>
    <p:sldId id="444" r:id="rId46"/>
    <p:sldId id="445" r:id="rId47"/>
    <p:sldId id="446" r:id="rId48"/>
    <p:sldId id="453" r:id="rId49"/>
    <p:sldId id="456" r:id="rId50"/>
    <p:sldId id="457" r:id="rId51"/>
    <p:sldId id="366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271" autoAdjust="0"/>
    <p:restoredTop sz="86387" autoAdjust="0"/>
  </p:normalViewPr>
  <p:slideViewPr>
    <p:cSldViewPr snapToGrid="0">
      <p:cViewPr varScale="1">
        <p:scale>
          <a:sx n="59" d="100"/>
          <a:sy n="59" d="100"/>
        </p:scale>
        <p:origin x="1028" y="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08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7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0106-7E1D-4D41-9A6E-61BD07E783A5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1F313-028E-4F44-82D6-1AED19CD0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36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8613-248E-4329-AE43-7B97396BC6B5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27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EF771-0DCC-43DA-B953-BB7911F82471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51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392CA-6139-43D7-8A0D-4EFDD9E84D9C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6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A5311-007B-47A9-9ECD-B4F363D007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69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0713-CD74-460A-B1CE-3308100BBD4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4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E5846-9B11-4DD2-A5E7-86B14B5B627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99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E821B-B4F7-4EF6-8EED-FEA5E658E1F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4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98EAD-CCAC-4F47-9F06-72F12597403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55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CE88-434C-47F8-9F59-F3A2D2AD379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24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2044A-D987-4310-973F-707558C198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36D5B-E38D-450D-8CFB-BB1BCA94BAE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05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46A08-E557-489B-8B40-6E0EDC65CD3B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6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65A70-325B-4949-B2CD-6F6FD1BB8C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2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C3C7A-657D-4B2E-B0DE-7C105A046F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7188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565D8-8154-45AC-9CE7-C4ABEB5763D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39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BEBE-B7F3-423C-BCB5-0F97CB1B967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37310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989D2-1B02-4F08-AD13-D274524DE42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6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4336-B363-40AB-A5D7-7619CD5E00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165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E5411-084D-4E63-929F-5F19FC4EB2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8317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50D89-EF86-4E3B-B855-490E9C691EC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50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08DB9-EDDD-4CE1-A65D-D034E7DEE13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17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8B66A-F11F-419F-87B1-14C71FE2D564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34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00F5-E2BE-43EA-A34F-CBAFE87DE8C1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6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AF3AC-3FBD-4966-8402-58EDA14C9F1C}" type="datetime1">
              <a:rPr lang="en-US" smtClean="0"/>
              <a:t>5/8/2021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4BBAD-C52B-4DDD-9CAA-70AD3C56DA86}" type="datetime1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0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A49D2-831F-4D31-AEEC-90F5148EA659}" type="datetime1">
              <a:rPr lang="en-US" smtClean="0"/>
              <a:t>5/8/2021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6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49F71-F9CA-435A-95CF-62E962D3F2AD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4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D7507-777C-43AE-AFED-16DE9524A29F}" type="datetime1">
              <a:rPr lang="en-US" smtClean="0"/>
              <a:t>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4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974D4-0630-47D8-88A4-E0F9E259CFD0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0A5A609-3DFE-4934-B3CF-715C7E75495F}" type="datetime1">
              <a:rPr lang="en-US" smtClean="0"/>
              <a:t>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1CC057E-D8A8-421C-A9D4-ABA20A46DE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765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  <p:sldLayoutId id="2147483818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67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Picture 2" descr="Pic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96"/>
            <a:ext cx="12192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87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694" y="65307"/>
            <a:ext cx="7436950" cy="1012377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20" y="1186542"/>
            <a:ext cx="10895337" cy="566362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50225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302" y="39330"/>
            <a:ext cx="9684773" cy="677934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03525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0" y="434234"/>
            <a:ext cx="11991118" cy="603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5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065" y="19686"/>
            <a:ext cx="7052797" cy="6838314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59281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7" y="432619"/>
            <a:ext cx="12102480" cy="581578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6755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796" y="0"/>
            <a:ext cx="89007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0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8" y="226141"/>
            <a:ext cx="11990475" cy="638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27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75" y="235975"/>
            <a:ext cx="11953524" cy="636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4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19804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7" y="-27274"/>
            <a:ext cx="6392503" cy="58648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835" y="5853882"/>
            <a:ext cx="62293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5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56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86816" y="286913"/>
            <a:ext cx="11749546" cy="652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Dr. A .</a:t>
            </a:r>
            <a:r>
              <a:rPr lang="en-US" altLang="en-US" sz="35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Khaledifar</a:t>
            </a:r>
            <a:endParaRPr lang="en-US" altLang="en-US" sz="3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en-US" altLang="en-US" sz="3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FELLOWSHIP OF Interventional &amp; ECHOCARDIOGRAPHY </a:t>
            </a:r>
          </a:p>
          <a:p>
            <a:pPr algn="ctr"/>
            <a:endParaRPr lang="en-US" altLang="en-US" sz="3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/>
            <a:endParaRPr lang="en-US" altLang="en-US" sz="3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en-US" altLang="en-US" sz="3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Shahrekord university of medical sciences</a:t>
            </a:r>
            <a:r>
              <a:rPr lang="en-US" altLang="en-US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n-US" altLang="en-US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en-US" altLang="en-US" sz="3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111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703" y="92718"/>
            <a:ext cx="9743767" cy="6625763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5568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16" y="2119999"/>
            <a:ext cx="11931188" cy="4015329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32" y="422787"/>
            <a:ext cx="11721482" cy="1337187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8103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15" y="1396181"/>
            <a:ext cx="12052402" cy="410005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93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84" y="0"/>
            <a:ext cx="9434703" cy="685799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71622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73" y="29496"/>
            <a:ext cx="10204307" cy="679359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90834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" y="1"/>
            <a:ext cx="12168592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80142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0" y="668594"/>
            <a:ext cx="12158067" cy="5536264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61285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97" y="25620"/>
            <a:ext cx="9079724" cy="683237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62097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900" y="0"/>
            <a:ext cx="4788200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25096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065" y="18867"/>
            <a:ext cx="7295535" cy="683869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62825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31" y="24025"/>
            <a:ext cx="9694607" cy="680202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93391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65"/>
            <a:ext cx="12192000" cy="6884467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1406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897" y="3962"/>
            <a:ext cx="7207045" cy="6803666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28765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038" y="27038"/>
            <a:ext cx="6813755" cy="681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6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419" y="6607"/>
            <a:ext cx="4640826" cy="687391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56915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67" y="66367"/>
            <a:ext cx="6666271" cy="666627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27511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703" y="46703"/>
            <a:ext cx="6784258" cy="6784258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94337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8103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30001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0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3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993" y="23941"/>
            <a:ext cx="6007509" cy="684371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66690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VID-20210507-WA000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0628" y="38444"/>
            <a:ext cx="3742507" cy="680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3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2" y="1936955"/>
            <a:ext cx="11974142" cy="458183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559" y="147484"/>
            <a:ext cx="8927452" cy="130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0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5" y="658761"/>
            <a:ext cx="12033859" cy="558963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09912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9" y="1995949"/>
            <a:ext cx="12078477" cy="3952566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089" y="285137"/>
            <a:ext cx="8141522" cy="1438374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64797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90" y="993058"/>
            <a:ext cx="11911435" cy="4296695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38300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832" y="91342"/>
            <a:ext cx="7835966" cy="91155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00" y="1012724"/>
            <a:ext cx="11917039" cy="2310580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88" y="3333132"/>
            <a:ext cx="11895429" cy="3524867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97827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7" y="722975"/>
            <a:ext cx="11953392" cy="526487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78429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1"/>
            <a:ext cx="12192000" cy="685850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57489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529" y="7605"/>
            <a:ext cx="9674942" cy="684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58" y="17388"/>
            <a:ext cx="9009586" cy="6840612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21431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45" y="18100"/>
            <a:ext cx="4493341" cy="683675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07483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8" descr="mezzanine_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208206" y="607584"/>
            <a:ext cx="6950187" cy="61555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CanDown">
              <a:avLst/>
            </a:prstTxWarp>
            <a:spAutoFit/>
          </a:bodyPr>
          <a:lstStyle/>
          <a:p>
            <a:pPr algn="r" rtl="1">
              <a:defRPr/>
            </a:pPr>
            <a:r>
              <a:rPr lang="fa-IR" sz="3400" b="1" i="1" dirty="0" smtClean="0">
                <a:solidFill>
                  <a:srgbClr val="FFFF0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" charset="0"/>
                <a:cs typeface="2  Elham" panose="00000400000000000000" pitchFamily="2" charset="-78"/>
              </a:rPr>
              <a:t>با تشکر از توجه شما</a:t>
            </a:r>
            <a:endParaRPr lang="fa-IR" sz="3400" b="1" i="1" dirty="0">
              <a:solidFill>
                <a:srgbClr val="FFFF00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rial" charset="0"/>
              <a:cs typeface="2  Elha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967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258" y="316"/>
            <a:ext cx="4729315" cy="6871654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97416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67" y="0"/>
            <a:ext cx="10964668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41566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8" y="19665"/>
            <a:ext cx="12128411" cy="6838335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83313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C057E-D8A8-421C-A9D4-ABA20A46DE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8" y="1"/>
            <a:ext cx="12169572" cy="68580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24437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7392</TotalTime>
  <Words>70</Words>
  <Application>Microsoft Office PowerPoint</Application>
  <PresentationFormat>Widescreen</PresentationFormat>
  <Paragraphs>63</Paragraphs>
  <Slides>50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2  Elham</vt:lpstr>
      <vt:lpstr>Arial</vt:lpstr>
      <vt:lpstr>Calibri</vt:lpstr>
      <vt:lpstr>Century Gothic</vt:lpstr>
      <vt:lpstr>Wingdings 3</vt:lpstr>
      <vt:lpstr>Office Theme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madsg.com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KhastKhodaei;Me</dc:creator>
  <dc:description>madsg.com</dc:description>
  <cp:lastModifiedBy>jahan bin</cp:lastModifiedBy>
  <cp:revision>588</cp:revision>
  <dcterms:created xsi:type="dcterms:W3CDTF">2014-03-11T10:08:57Z</dcterms:created>
  <dcterms:modified xsi:type="dcterms:W3CDTF">2021-05-07T23:38:15Z</dcterms:modified>
</cp:coreProperties>
</file>