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5" r:id="rId4"/>
    <p:sldId id="268" r:id="rId5"/>
    <p:sldId id="270" r:id="rId6"/>
    <p:sldId id="271" r:id="rId7"/>
    <p:sldId id="272" r:id="rId8"/>
    <p:sldId id="278" r:id="rId9"/>
    <p:sldId id="279" r:id="rId10"/>
    <p:sldId id="273" r:id="rId11"/>
    <p:sldId id="276" r:id="rId12"/>
    <p:sldId id="277" r:id="rId13"/>
    <p:sldId id="275" r:id="rId14"/>
    <p:sldId id="274" r:id="rId15"/>
    <p:sldId id="258" r:id="rId16"/>
    <p:sldId id="259" r:id="rId17"/>
    <p:sldId id="260" r:id="rId18"/>
    <p:sldId id="264" r:id="rId19"/>
    <p:sldId id="261" r:id="rId20"/>
    <p:sldId id="262" r:id="rId21"/>
    <p:sldId id="280" r:id="rId22"/>
    <p:sldId id="281" r:id="rId23"/>
    <p:sldId id="282" r:id="rId24"/>
    <p:sldId id="283" r:id="rId25"/>
    <p:sldId id="284" r:id="rId26"/>
    <p:sldId id="285" r:id="rId27"/>
    <p:sldId id="26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444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708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328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63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56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664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0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916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06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16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81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B1508-4856-4A67-B2FD-EDA375950C0E}" type="datetimeFigureOut">
              <a:rPr lang="en-US" smtClean="0"/>
              <a:pPr/>
              <a:t>6/1/2020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144D9-FA32-404D-87A5-CF5884E9AB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89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7772400" cy="2286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Case Reports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Chest HRCT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images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findings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of COVID-19 Infections in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Shahrekord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University of Medical Sciences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0" y="3352800"/>
            <a:ext cx="3429000" cy="2057399"/>
          </a:xfrm>
        </p:spPr>
        <p:txBody>
          <a:bodyPr/>
          <a:lstStyle/>
          <a:p>
            <a:r>
              <a:rPr lang="en-US" dirty="0" smtClean="0"/>
              <a:t>Presentation</a:t>
            </a:r>
          </a:p>
          <a:p>
            <a:r>
              <a:rPr lang="en-US" dirty="0" smtClean="0"/>
              <a:t>By :</a:t>
            </a:r>
          </a:p>
          <a:p>
            <a:r>
              <a:rPr lang="en-US" dirty="0" err="1" smtClean="0"/>
              <a:t>Dr</a:t>
            </a:r>
            <a:r>
              <a:rPr lang="en-US" dirty="0" smtClean="0"/>
              <a:t>: A . </a:t>
            </a:r>
            <a:r>
              <a:rPr lang="en-US" dirty="0" err="1" smtClean="0"/>
              <a:t>Taheri</a:t>
            </a:r>
            <a:endParaRPr lang="en-US" dirty="0"/>
          </a:p>
        </p:txBody>
      </p:sp>
      <p:pic>
        <p:nvPicPr>
          <p:cNvPr id="1026" name="Picture 2" descr="C:\Users\Bahram\Desktop\covid 19\f593935dc68188d83c43ed9223de743a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840183"/>
            <a:ext cx="4800599" cy="363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654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CXR COVID-19</a:t>
            </a:r>
            <a:endParaRPr lang="en-US" dirty="0"/>
          </a:p>
        </p:txBody>
      </p:sp>
      <p:pic>
        <p:nvPicPr>
          <p:cNvPr id="8194" name="Picture 2" descr="https://radiologyassistant.nl/img/containers/main/1-1585156308.jpg/281e004cfb8a1cbec623f41cd179be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217" y="1524000"/>
            <a:ext cx="5187566" cy="410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006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802" y="0"/>
            <a:ext cx="56263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304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577" y="0"/>
            <a:ext cx="56688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73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76200"/>
            <a:ext cx="5082515" cy="6526939"/>
          </a:xfrm>
        </p:spPr>
      </p:pic>
    </p:spTree>
    <p:extLst>
      <p:ext uri="{BB962C8B-B14F-4D97-AF65-F5344CB8AC3E}">
        <p14:creationId xmlns:p14="http://schemas.microsoft.com/office/powerpoint/2010/main" val="294203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57200"/>
            <a:ext cx="5153751" cy="6096000"/>
          </a:xfrm>
        </p:spPr>
      </p:pic>
    </p:spTree>
    <p:extLst>
      <p:ext uri="{BB962C8B-B14F-4D97-AF65-F5344CB8AC3E}">
        <p14:creationId xmlns:p14="http://schemas.microsoft.com/office/powerpoint/2010/main" val="657623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CASE 1</a:t>
            </a:r>
            <a:br>
              <a:rPr lang="en-US" dirty="0" smtClean="0"/>
            </a:br>
            <a:r>
              <a:rPr lang="fa-IR" dirty="0" smtClean="0"/>
              <a:t>درگیری 3 لوب 20 درصد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Bahram\Desktop\covid 19\CASE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40386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ahram\Desktop\covid 19\CASE 1-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00200"/>
            <a:ext cx="40386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047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Chest HRCT images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درگیری 5 لوب 55 درصد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dirty="0" smtClean="0"/>
              <a:t>CASE 2</a:t>
            </a:r>
          </a:p>
          <a:p>
            <a:pPr algn="ctr"/>
            <a:endParaRPr lang="en-US" sz="2400" dirty="0"/>
          </a:p>
        </p:txBody>
      </p:sp>
      <p:pic>
        <p:nvPicPr>
          <p:cNvPr id="3074" name="Picture 2" descr="C:\Users\Bahram\Desktop\covid 19\CASE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81200"/>
            <a:ext cx="37338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Bahram\Desktop\covid 19\CASE 2-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091" y="1066800"/>
            <a:ext cx="4682836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215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CASE 3</a:t>
            </a:r>
            <a:br>
              <a:rPr lang="en-US" dirty="0" smtClean="0"/>
            </a:br>
            <a:r>
              <a:rPr lang="fa-IR" dirty="0" smtClean="0"/>
              <a:t>درگیری دو لوب 10 درصد</a:t>
            </a:r>
            <a:endParaRPr lang="en-US" dirty="0"/>
          </a:p>
        </p:txBody>
      </p:sp>
      <p:pic>
        <p:nvPicPr>
          <p:cNvPr id="4098" name="Picture 2" descr="C:\Users\Bahram\Desktop\covid 19\CASE 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43434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Bahram\Desktop\covid 19\CASE 3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9" y="1828800"/>
            <a:ext cx="3861955" cy="417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365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CASE 4</a:t>
            </a:r>
            <a:br>
              <a:rPr lang="en-US" dirty="0" smtClean="0"/>
            </a:br>
            <a:r>
              <a:rPr lang="fa-IR" dirty="0" smtClean="0"/>
              <a:t>درگیری 4 لوب 40 درصد</a:t>
            </a:r>
            <a:endParaRPr lang="en-US" dirty="0"/>
          </a:p>
        </p:txBody>
      </p:sp>
      <p:pic>
        <p:nvPicPr>
          <p:cNvPr id="7170" name="Picture 2" descr="C:\Users\Bahram\Desktop\covid 19\CASE 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3881"/>
            <a:ext cx="40386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Bahram\Desktop\covid 19\CASE 6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43881"/>
            <a:ext cx="40386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038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CASE </a:t>
            </a:r>
            <a:r>
              <a:rPr lang="fa-IR" dirty="0" smtClean="0"/>
              <a:t>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fa-IR" dirty="0" smtClean="0"/>
              <a:t>درگیری 6 لوب 90 درصد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Bahram\Desktop\covid 19\CASE 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3881"/>
            <a:ext cx="40386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Bahram\Desktop\covid 19\CASE 4- 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745" y="1447800"/>
            <a:ext cx="4876800" cy="459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523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RICKETTSIAL PNEUMONIA BY DR BASHIR AHMED DAR ASSOCIATE PROFESSOR MEDI…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"/>
            <a:ext cx="7543799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0725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en-US" dirty="0" smtClean="0"/>
              <a:t>CASE </a:t>
            </a:r>
            <a:r>
              <a:rPr lang="fa-IR" dirty="0" smtClean="0"/>
              <a:t>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fa-IR" dirty="0" smtClean="0"/>
              <a:t>درگیری 6 لوب 90 درصد</a:t>
            </a:r>
            <a:endParaRPr lang="en-US" dirty="0"/>
          </a:p>
        </p:txBody>
      </p:sp>
      <p:pic>
        <p:nvPicPr>
          <p:cNvPr id="6146" name="Picture 2" descr="C:\Users\Bahram\Desktop\covid 19\CASE 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30480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Bahram\Desktop\covid 19\CASE 5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981200"/>
            <a:ext cx="36576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Bahram\Desktop\covid 19\CASW 5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991" y="3858491"/>
            <a:ext cx="2809009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929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37172" y="292893"/>
            <a:ext cx="3935118" cy="29513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71479" y="3560030"/>
            <a:ext cx="4673600" cy="3505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31039" y="4215262"/>
            <a:ext cx="3645561" cy="27341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64930" y="522654"/>
            <a:ext cx="3835400" cy="2876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79425" y="461840"/>
            <a:ext cx="3835400" cy="2876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57200" y="3941030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65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9818" y="4145251"/>
            <a:ext cx="3076839" cy="230762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95462" y="314325"/>
            <a:ext cx="3733800" cy="2800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31279" y="3565525"/>
            <a:ext cx="3530600" cy="2647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85037" y="427869"/>
            <a:ext cx="3171895" cy="23789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0500" y="627063"/>
            <a:ext cx="2819400" cy="2114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200" y="383540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213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39800" y="3884003"/>
            <a:ext cx="3405554" cy="255416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91386" y="483454"/>
            <a:ext cx="3359638" cy="25197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18837" y="3805116"/>
            <a:ext cx="3618523" cy="27138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42783" y="511663"/>
            <a:ext cx="3327400" cy="2495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02573" y="518624"/>
            <a:ext cx="3359638" cy="25197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68325" y="3914287"/>
            <a:ext cx="33274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0917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44460" y="1302974"/>
            <a:ext cx="5513124" cy="4134843"/>
          </a:xfrm>
        </p:spPr>
      </p:pic>
    </p:spTree>
    <p:extLst>
      <p:ext uri="{BB962C8B-B14F-4D97-AF65-F5344CB8AC3E}">
        <p14:creationId xmlns:p14="http://schemas.microsoft.com/office/powerpoint/2010/main" val="25237731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85661" y="1438539"/>
            <a:ext cx="6021918" cy="4516439"/>
          </a:xfrm>
        </p:spPr>
      </p:pic>
    </p:spTree>
    <p:extLst>
      <p:ext uri="{BB962C8B-B14F-4D97-AF65-F5344CB8AC3E}">
        <p14:creationId xmlns:p14="http://schemas.microsoft.com/office/powerpoint/2010/main" val="13457554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13322" y="1146870"/>
            <a:ext cx="5517355" cy="4138016"/>
          </a:xfrm>
        </p:spPr>
      </p:pic>
    </p:spTree>
    <p:extLst>
      <p:ext uri="{BB962C8B-B14F-4D97-AF65-F5344CB8AC3E}">
        <p14:creationId xmlns:p14="http://schemas.microsoft.com/office/powerpoint/2010/main" val="2470858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Bahram\Desktop\covid 19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33400"/>
            <a:ext cx="46482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Bahram\Desktop\covid 19\download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886201"/>
            <a:ext cx="4572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966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odirClinik\Desktop\1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731520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chlamydia pneumonia</a:t>
            </a:r>
          </a:p>
        </p:txBody>
      </p:sp>
      <p:pic>
        <p:nvPicPr>
          <p:cNvPr id="3074" name="Picture 2" descr="https://prod-images-static.radiopaedia.org/images/1300339/6fef5598254637749106532f2b5473_big_gallery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932" y="1941147"/>
            <a:ext cx="3728136" cy="384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76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mycoplasma</a:t>
            </a:r>
          </a:p>
        </p:txBody>
      </p:sp>
      <p:pic>
        <p:nvPicPr>
          <p:cNvPr id="5122" name="Picture 2" descr="https://prod-images-static.radiopaedia.org/images/23188516/cdf5605e45874c28262c81b7ab80b3_big_gallery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033" y="2289214"/>
            <a:ext cx="3147934" cy="314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558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mycoplasma</a:t>
            </a:r>
            <a:endParaRPr lang="en-US" dirty="0"/>
          </a:p>
        </p:txBody>
      </p:sp>
      <p:pic>
        <p:nvPicPr>
          <p:cNvPr id="6146" name="Picture 2" descr="https://radiologyassistant.nl/assets/schermafbeelding-2020-03-25-om-22.07.36-158539739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365133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radiologyassistant.nl/assets/schermafbeelding-2020-03-25-om-22.07.42-1585397396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958" y="3886200"/>
            <a:ext cx="2866292" cy="214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radiologyassistant.nl/assets/schermafbeelding-2020-03-25-om-22.07.45-158539739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470" y="4537441"/>
            <a:ext cx="2562225" cy="2154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radiologyassistant.nl/assets/schermafbeelding-2020-03-25-om-22.07.36-158539739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7" y="838200"/>
            <a:ext cx="30734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2125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mycoplasma</a:t>
            </a:r>
            <a:endParaRPr lang="en-US" dirty="0"/>
          </a:p>
        </p:txBody>
      </p:sp>
      <p:pic>
        <p:nvPicPr>
          <p:cNvPr id="7170" name="Picture 2" descr="https://radiologyassistant.nl/assets/15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14525"/>
            <a:ext cx="2794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radiologyassistant.nl/assets/1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905000"/>
            <a:ext cx="28194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radiologyassistant.nl/assets/1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114800"/>
            <a:ext cx="3429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157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مهر ماه1398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352552"/>
            <a:ext cx="3397185" cy="452596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238" y="-463062"/>
            <a:ext cx="2663077" cy="35479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0" y="3286917"/>
            <a:ext cx="3060982" cy="40828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549" y="-436685"/>
            <a:ext cx="3866166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170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مهرماه1398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168" y="1765300"/>
            <a:ext cx="3391664" cy="452596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850" y="-38100"/>
            <a:ext cx="3105150" cy="414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152400"/>
            <a:ext cx="2419350" cy="3225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2400"/>
            <a:ext cx="2036223" cy="271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188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52</Words>
  <Application>Microsoft Office PowerPoint</Application>
  <PresentationFormat>On-screen Show (4:3)</PresentationFormat>
  <Paragraphs>19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Office Theme</vt:lpstr>
      <vt:lpstr>Case Reports Chest HRCT images findings of COVID-19 Infections in Shahrekord University of Medical Sciences</vt:lpstr>
      <vt:lpstr>PowerPoint Presentation</vt:lpstr>
      <vt:lpstr>PowerPoint Presentation</vt:lpstr>
      <vt:lpstr> chlamydia pneumonia</vt:lpstr>
      <vt:lpstr>mycoplasma</vt:lpstr>
      <vt:lpstr>mycoplasma</vt:lpstr>
      <vt:lpstr>mycoplasma</vt:lpstr>
      <vt:lpstr>مهر ماه1398 </vt:lpstr>
      <vt:lpstr>مهرماه1398</vt:lpstr>
      <vt:lpstr>CXR COVID-19</vt:lpstr>
      <vt:lpstr>PowerPoint Presentation</vt:lpstr>
      <vt:lpstr>PowerPoint Presentation</vt:lpstr>
      <vt:lpstr>PowerPoint Presentation</vt:lpstr>
      <vt:lpstr>PowerPoint Presentation</vt:lpstr>
      <vt:lpstr>CASE 1 درگیری 3 لوب 20 درصد </vt:lpstr>
      <vt:lpstr>Chest HRCT images</vt:lpstr>
      <vt:lpstr>CASE 3 درگیری دو لوب 10 درصد</vt:lpstr>
      <vt:lpstr>CASE 4 درگیری 4 لوب 40 درصد</vt:lpstr>
      <vt:lpstr>CASE 5 درگیری 6 لوب 90 درصد</vt:lpstr>
      <vt:lpstr> CASE 6 درگیری 6 لوب 90 درصد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Reports of COVID-19 Infection in Shahrekord University of Medical Sciences</dc:title>
  <dc:creator>Bahram</dc:creator>
  <cp:lastModifiedBy>Sepanta System</cp:lastModifiedBy>
  <cp:revision>27</cp:revision>
  <dcterms:created xsi:type="dcterms:W3CDTF">2020-05-29T14:54:52Z</dcterms:created>
  <dcterms:modified xsi:type="dcterms:W3CDTF">2020-05-31T19:57:10Z</dcterms:modified>
</cp:coreProperties>
</file>